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8" r:id="rId7"/>
    <p:sldId id="263" r:id="rId8"/>
    <p:sldId id="262" r:id="rId9"/>
    <p:sldId id="269" r:id="rId10"/>
    <p:sldId id="284" r:id="rId11"/>
    <p:sldId id="285" r:id="rId12"/>
    <p:sldId id="286" r:id="rId13"/>
    <p:sldId id="271" r:id="rId14"/>
    <p:sldId id="265" r:id="rId15"/>
    <p:sldId id="270" r:id="rId16"/>
    <p:sldId id="273" r:id="rId17"/>
    <p:sldId id="267" r:id="rId18"/>
    <p:sldId id="287" r:id="rId19"/>
    <p:sldId id="288" r:id="rId20"/>
    <p:sldId id="272" r:id="rId21"/>
    <p:sldId id="275" r:id="rId22"/>
    <p:sldId id="276" r:id="rId23"/>
    <p:sldId id="277" r:id="rId24"/>
    <p:sldId id="279" r:id="rId25"/>
    <p:sldId id="278" r:id="rId26"/>
    <p:sldId id="280" r:id="rId27"/>
    <p:sldId id="289" r:id="rId28"/>
    <p:sldId id="290" r:id="rId29"/>
    <p:sldId id="282" r:id="rId30"/>
    <p:sldId id="281" r:id="rId31"/>
    <p:sldId id="28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8"/>
    <p:restoredTop sz="94631"/>
  </p:normalViewPr>
  <p:slideViewPr>
    <p:cSldViewPr snapToGrid="0" snapToObjects="1">
      <p:cViewPr varScale="1">
        <p:scale>
          <a:sx n="102" d="100"/>
          <a:sy n="102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15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539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44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67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729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316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76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67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4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14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68784-D6D2-9248-B4F8-EE7AEEF3927F}" type="datetimeFigureOut">
              <a:t>2018. 6. 19.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06A4-3D1B-1B4C-B47E-4210BADACDD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32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s://kocoafab.cc/tutorial/view/537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31601" y="1841069"/>
            <a:ext cx="9144000" cy="1141152"/>
          </a:xfrm>
        </p:spPr>
        <p:txBody>
          <a:bodyPr>
            <a:normAutofit fontScale="90000"/>
          </a:bodyPr>
          <a:lstStyle/>
          <a:p>
            <a:r>
              <a:rPr kumimoji="1" lang="ko-KR" altLang="en-US" sz="4800"/>
              <a:t>자동 온도 에어콘 제어 장치</a:t>
            </a:r>
            <a:r>
              <a:rPr kumimoji="1" lang="ko-KR" altLang="en-US"/>
              <a:t> </a:t>
            </a:r>
            <a:r>
              <a:rPr kumimoji="1" lang="en-US" altLang="ko-KR" sz="3600"/>
              <a:t>(</a:t>
            </a:r>
            <a:r>
              <a:rPr kumimoji="1" lang="ko-KR" altLang="en-US" sz="3600"/>
              <a:t>센서</a:t>
            </a:r>
            <a:r>
              <a:rPr kumimoji="1" lang="en-US" altLang="ko-KR" sz="3600"/>
              <a:t>,</a:t>
            </a:r>
            <a:r>
              <a:rPr kumimoji="1" lang="ko-KR" altLang="en-US" sz="3600"/>
              <a:t>모터</a:t>
            </a:r>
            <a:r>
              <a:rPr kumimoji="1" lang="en-US" altLang="ko-KR" sz="3600"/>
              <a:t>)</a:t>
            </a:r>
            <a:endParaRPr kumimoji="1" lang="ko-KR" altLang="en-US" sz="36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984" y="3581559"/>
            <a:ext cx="1870369" cy="14623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408" y="3581559"/>
            <a:ext cx="2213793" cy="17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4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946" y="0"/>
            <a:ext cx="473756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550" y="1966638"/>
            <a:ext cx="1870369" cy="1462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82027" y="3645074"/>
            <a:ext cx="2016691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/>
              <a:t>data sheet  </a:t>
            </a:r>
            <a:r>
              <a:rPr kumimoji="1" lang="ko-KR" altLang="en-US"/>
              <a:t>보기</a:t>
            </a:r>
          </a:p>
        </p:txBody>
      </p:sp>
    </p:spTree>
    <p:extLst>
      <p:ext uri="{BB962C8B-B14F-4D97-AF65-F5344CB8AC3E}">
        <p14:creationId xmlns:p14="http://schemas.microsoft.com/office/powerpoint/2010/main" val="205620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82" y="1952068"/>
            <a:ext cx="2495847" cy="15827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98" y="38100"/>
            <a:ext cx="6350000" cy="681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7099" y="3920647"/>
            <a:ext cx="2016691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/>
              <a:t>data sheet  </a:t>
            </a:r>
            <a:r>
              <a:rPr kumimoji="1" lang="ko-KR" altLang="en-US"/>
              <a:t>보기</a:t>
            </a:r>
          </a:p>
        </p:txBody>
      </p:sp>
    </p:spTree>
    <p:extLst>
      <p:ext uri="{BB962C8B-B14F-4D97-AF65-F5344CB8AC3E}">
        <p14:creationId xmlns:p14="http://schemas.microsoft.com/office/powerpoint/2010/main" val="188918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92" y="2094496"/>
            <a:ext cx="2213793" cy="1745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703" y="0"/>
            <a:ext cx="63246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399" y="4008329"/>
            <a:ext cx="2016691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/>
              <a:t>data sheet  </a:t>
            </a:r>
            <a:r>
              <a:rPr kumimoji="1" lang="ko-KR" altLang="en-US"/>
              <a:t>보기</a:t>
            </a:r>
          </a:p>
        </p:txBody>
      </p:sp>
    </p:spTree>
    <p:extLst>
      <p:ext uri="{BB962C8B-B14F-4D97-AF65-F5344CB8AC3E}">
        <p14:creationId xmlns:p14="http://schemas.microsoft.com/office/powerpoint/2010/main" val="150233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9566" y="1802768"/>
            <a:ext cx="3825227" cy="905377"/>
          </a:xfrm>
        </p:spPr>
        <p:txBody>
          <a:bodyPr/>
          <a:lstStyle/>
          <a:p>
            <a:pPr algn="ctr"/>
            <a:r>
              <a:rPr kumimoji="1" lang="ko-KR" altLang="en-US"/>
              <a:t>조도 센서</a:t>
            </a:r>
          </a:p>
        </p:txBody>
      </p:sp>
      <p:pic>
        <p:nvPicPr>
          <p:cNvPr id="2054" name="Picture 6" descr="ëì°¨ ì¡°ë ì¼ì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14" y="3261743"/>
            <a:ext cx="4818130" cy="190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28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" y="928317"/>
            <a:ext cx="7785100" cy="482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41917" y="1478071"/>
            <a:ext cx="3156559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/>
              <a:t>조도 센서를 이용하여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자동으로 전조등 동작하기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715" y="3037736"/>
            <a:ext cx="4106797" cy="293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62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64370" cy="924029"/>
          </a:xfrm>
        </p:spPr>
        <p:txBody>
          <a:bodyPr/>
          <a:lstStyle/>
          <a:p>
            <a:r>
              <a:rPr kumimoji="1" lang="ko-KR" altLang="en-US"/>
              <a:t>개발 로직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8979" y="1663909"/>
            <a:ext cx="36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1.</a:t>
            </a:r>
            <a:r>
              <a:rPr kumimoji="1" lang="ko-KR" altLang="en-US"/>
              <a:t> 조도 센서값을 가지고 온다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8978" y="2215889"/>
            <a:ext cx="532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2.</a:t>
            </a:r>
            <a:r>
              <a:rPr kumimoji="1" lang="ko-KR" altLang="en-US"/>
              <a:t> 조도 센서 값이 낮을 경우에 전조등 점등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19" y="2959976"/>
            <a:ext cx="4462300" cy="37126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48" y="2441967"/>
            <a:ext cx="4410641" cy="19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7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21" y="2449968"/>
            <a:ext cx="1987219" cy="1241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125" y="2449968"/>
            <a:ext cx="2273300" cy="1600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310" y="2449968"/>
            <a:ext cx="2548995" cy="2114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6778" y="1762506"/>
            <a:ext cx="117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INPUT (SENSOR) </a:t>
            </a:r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51871" y="2080636"/>
            <a:ext cx="145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Processor</a:t>
            </a:r>
            <a:r>
              <a:rPr kumimoji="1" lang="ko-KR" altLang="en-US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2649" y="1439340"/>
            <a:ext cx="207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Output</a:t>
            </a:r>
          </a:p>
          <a:p>
            <a:pPr algn="ctr"/>
            <a:r>
              <a:rPr kumimoji="1" lang="en-US" altLang="ko-KR"/>
              <a:t>(LED)</a:t>
            </a:r>
            <a:endParaRPr kumimoji="1" lang="ko-KR" altLang="en-US"/>
          </a:p>
        </p:txBody>
      </p:sp>
      <p:sp>
        <p:nvSpPr>
          <p:cNvPr id="10" name="오른쪽 화살표[R] 9"/>
          <p:cNvSpPr/>
          <p:nvPr/>
        </p:nvSpPr>
        <p:spPr>
          <a:xfrm>
            <a:off x="3711109" y="2886682"/>
            <a:ext cx="551146" cy="620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7327294" y="2886682"/>
            <a:ext cx="551146" cy="620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04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339" y="0"/>
            <a:ext cx="8090386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244345" y="2320300"/>
            <a:ext cx="279506" cy="273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571539" y="3059336"/>
            <a:ext cx="279506" cy="273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9538690" y="0"/>
            <a:ext cx="279506" cy="273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870647" y="2320300"/>
            <a:ext cx="279506" cy="273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26823" y="4700246"/>
            <a:ext cx="279506" cy="273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593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414" y="0"/>
            <a:ext cx="631391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23" y="1761037"/>
            <a:ext cx="1987219" cy="1241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9551" y="3799908"/>
            <a:ext cx="2016691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/>
              <a:t>data sheet  </a:t>
            </a:r>
            <a:r>
              <a:rPr kumimoji="1" lang="ko-KR" altLang="en-US"/>
              <a:t>보기</a:t>
            </a:r>
          </a:p>
        </p:txBody>
      </p:sp>
    </p:spTree>
    <p:extLst>
      <p:ext uri="{BB962C8B-B14F-4D97-AF65-F5344CB8AC3E}">
        <p14:creationId xmlns:p14="http://schemas.microsoft.com/office/powerpoint/2010/main" val="184730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18" y="2096108"/>
            <a:ext cx="1742567" cy="14456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485" y="0"/>
            <a:ext cx="5171153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59" y="37578"/>
            <a:ext cx="5258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9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ëì°¨ ì¼ì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7" y="434714"/>
            <a:ext cx="11102108" cy="59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80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1765" y="1891430"/>
            <a:ext cx="3910208" cy="1978787"/>
          </a:xfrm>
        </p:spPr>
        <p:txBody>
          <a:bodyPr>
            <a:normAutofit/>
          </a:bodyPr>
          <a:lstStyle/>
          <a:p>
            <a:r>
              <a:rPr kumimoji="1" lang="ko-KR" altLang="en-US"/>
              <a:t>블루투스 통신</a:t>
            </a:r>
            <a:r>
              <a:rPr kumimoji="1" lang="en-US" altLang="ko-KR"/>
              <a:t/>
            </a:r>
            <a:br>
              <a:rPr kumimoji="1" lang="en-US" altLang="ko-KR"/>
            </a:br>
            <a:r>
              <a:rPr kumimoji="1" lang="en-US" altLang="ko-KR"/>
              <a:t>(</a:t>
            </a:r>
            <a:r>
              <a:rPr kumimoji="1" lang="ko-KR" altLang="en-US"/>
              <a:t>무선 통신</a:t>
            </a:r>
            <a:r>
              <a:rPr kumimoji="1" lang="en-US" altLang="ko-KR"/>
              <a:t>)</a:t>
            </a:r>
            <a:br>
              <a:rPr kumimoji="1" lang="en-US" altLang="ko-KR"/>
            </a:br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060" y="1443710"/>
            <a:ext cx="4446740" cy="37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72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36"/>
            <a:ext cx="4149160" cy="34826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92" y="203200"/>
            <a:ext cx="78359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99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674" y="375782"/>
            <a:ext cx="3108960" cy="2743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32" y="3434567"/>
            <a:ext cx="9042400" cy="284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0805" y="1628384"/>
            <a:ext cx="473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스마트 키 및 알림 서비스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90805" y="3720323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>
                <a:solidFill>
                  <a:schemeClr val="bg1"/>
                </a:solidFill>
                <a:effectLst/>
                <a:latin typeface="Apple SD Gothic Neo" charset="-127"/>
              </a:rPr>
              <a:t>NFC </a:t>
            </a:r>
            <a:r>
              <a:rPr lang="ko-KR" altLang="en-US" b="0" i="0">
                <a:solidFill>
                  <a:schemeClr val="bg1"/>
                </a:solidFill>
                <a:effectLst/>
                <a:latin typeface="Apple SD Gothic Neo" charset="-127"/>
              </a:rPr>
              <a:t>스마트키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014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5883" y="740906"/>
            <a:ext cx="10515600" cy="1325563"/>
          </a:xfrm>
        </p:spPr>
        <p:txBody>
          <a:bodyPr/>
          <a:lstStyle/>
          <a:p>
            <a:r>
              <a:rPr kumimoji="1" lang="ko-KR" altLang="en-US"/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25883" y="601249"/>
            <a:ext cx="4560517" cy="58872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29008" y="3457184"/>
            <a:ext cx="2843408" cy="5761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/>
              <a:t>DOOR ON</a:t>
            </a:r>
            <a:endParaRPr kumimoji="1" lang="ko-KR" altLang="en-US" sz="2800"/>
          </a:p>
        </p:txBody>
      </p:sp>
      <p:sp>
        <p:nvSpPr>
          <p:cNvPr id="6" name="직사각형 5"/>
          <p:cNvSpPr/>
          <p:nvPr/>
        </p:nvSpPr>
        <p:spPr>
          <a:xfrm>
            <a:off x="1929008" y="4396636"/>
            <a:ext cx="2843408" cy="5761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/>
              <a:t>DOOR OFF</a:t>
            </a:r>
            <a:endParaRPr kumimoji="1" lang="ko-KR" altLang="en-US" sz="2800"/>
          </a:p>
        </p:txBody>
      </p:sp>
      <p:sp>
        <p:nvSpPr>
          <p:cNvPr id="7" name="직사각형 6"/>
          <p:cNvSpPr/>
          <p:nvPr/>
        </p:nvSpPr>
        <p:spPr>
          <a:xfrm>
            <a:off x="1929008" y="5279721"/>
            <a:ext cx="2843408" cy="5761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/>
              <a:t>시동  걸기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4373" y="2004025"/>
            <a:ext cx="202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주행 거리 </a:t>
            </a:r>
            <a:r>
              <a:rPr kumimoji="1" lang="en-US" altLang="ko-KR"/>
              <a:t>: 22km</a:t>
            </a:r>
            <a:r>
              <a:rPr kumimoji="1" lang="ko-KR" altLang="en-US"/>
              <a:t> 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81" y="464039"/>
            <a:ext cx="3569918" cy="60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5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794" y="1876295"/>
            <a:ext cx="6032500" cy="3581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1996" y="3482329"/>
            <a:ext cx="4023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https://kocoafab.cc/tutorial/view/537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1996" y="2592889"/>
            <a:ext cx="206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/>
              <a:t>Borad name </a:t>
            </a:r>
            <a:r>
              <a:rPr kumimoji="1" lang="ko-KR" altLang="en-US" u="sng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834929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5258" y="841115"/>
            <a:ext cx="2681613" cy="837374"/>
          </a:xfrm>
        </p:spPr>
        <p:txBody>
          <a:bodyPr/>
          <a:lstStyle/>
          <a:p>
            <a:r>
              <a:rPr kumimoji="1" lang="ko-KR" altLang="en-US"/>
              <a:t>개발 로직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852810" y="2068667"/>
            <a:ext cx="5462390" cy="449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/>
              <a:t>1.</a:t>
            </a:r>
            <a:r>
              <a:rPr kumimoji="1" lang="ko-KR" altLang="en-US" sz="2400"/>
              <a:t> 앱에서  </a:t>
            </a:r>
            <a:r>
              <a:rPr kumimoji="1" lang="en-US" altLang="ko-KR" sz="2400"/>
              <a:t>’o’ </a:t>
            </a:r>
            <a:r>
              <a:rPr kumimoji="1" lang="ko-KR" altLang="en-US" sz="2400"/>
              <a:t>메시지 전달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278695" y="2517733"/>
            <a:ext cx="5462390" cy="449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kumimoji="1" lang="ko-KR" altLang="en-US" sz="2000"/>
              <a:t>모터 동작한다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914919" y="4228186"/>
            <a:ext cx="5036505" cy="449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/>
              <a:t>2.</a:t>
            </a:r>
            <a:r>
              <a:rPr kumimoji="1" lang="ko-KR" altLang="en-US" sz="2400"/>
              <a:t> 앱에서 </a:t>
            </a:r>
            <a:r>
              <a:rPr kumimoji="1" lang="en-US" altLang="ko-KR" sz="2400"/>
              <a:t>5</a:t>
            </a:r>
            <a:r>
              <a:rPr kumimoji="1" lang="ko-KR" altLang="en-US" sz="2400"/>
              <a:t>초마다   </a:t>
            </a:r>
            <a:r>
              <a:rPr kumimoji="1" lang="en-US" altLang="ko-KR" sz="2400"/>
              <a:t>’s’ </a:t>
            </a:r>
            <a:r>
              <a:rPr kumimoji="1" lang="ko-KR" altLang="en-US" sz="2400"/>
              <a:t>메시지 전달 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278695" y="3330054"/>
            <a:ext cx="5462390" cy="449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/>
              <a:t>-</a:t>
            </a:r>
            <a:r>
              <a:rPr kumimoji="1" lang="ko-KR" altLang="en-US" sz="2400"/>
              <a:t>  모터 동작시  </a:t>
            </a:r>
            <a:r>
              <a:rPr kumimoji="1" lang="en-US" altLang="ko-KR" sz="2400"/>
              <a:t>1</a:t>
            </a:r>
            <a:r>
              <a:rPr kumimoji="1" lang="ko-KR" altLang="en-US" sz="2400"/>
              <a:t>초마다 주행거리 </a:t>
            </a:r>
            <a:r>
              <a:rPr kumimoji="1" lang="en-US" altLang="ko-KR" sz="2400"/>
              <a:t>1km</a:t>
            </a:r>
            <a:r>
              <a:rPr kumimoji="1" lang="ko-KR" altLang="en-US" sz="2400"/>
              <a:t>씩 증가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278695" y="4866078"/>
            <a:ext cx="2781820" cy="449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/>
              <a:t>-</a:t>
            </a:r>
            <a:r>
              <a:rPr kumimoji="1" lang="ko-KR" altLang="en-US" sz="1800"/>
              <a:t>  주행거리를 전달함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653" y="1216995"/>
            <a:ext cx="2869108" cy="17033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516" y="3217605"/>
            <a:ext cx="2193706" cy="1622199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2265648" y="2904169"/>
            <a:ext cx="5462390" cy="449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kumimoji="1" lang="en-US" altLang="ko-KR" sz="2000"/>
              <a:t>“</a:t>
            </a:r>
            <a:r>
              <a:rPr kumimoji="1" lang="ko-KR" altLang="en-US" sz="2000"/>
              <a:t>삐익</a:t>
            </a:r>
            <a:r>
              <a:rPr kumimoji="1" lang="en-US" altLang="ko-KR" sz="2000"/>
              <a:t>”</a:t>
            </a:r>
            <a:r>
              <a:rPr kumimoji="1" lang="ko-KR" altLang="en-US" sz="2000"/>
              <a:t> 소리가 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7905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064" y="1927524"/>
            <a:ext cx="3682651" cy="26118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08" y="1794132"/>
            <a:ext cx="2135778" cy="27452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678" y="3728233"/>
            <a:ext cx="2193706" cy="1622199"/>
          </a:xfrm>
          <a:prstGeom prst="rect">
            <a:avLst/>
          </a:prstGeom>
        </p:spPr>
      </p:pic>
      <p:pic>
        <p:nvPicPr>
          <p:cNvPr id="3074" name="Picture 2" descr="¼ìì¡° ë¶ì 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41" y="1836333"/>
            <a:ext cx="1051120" cy="138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27308" y="1127342"/>
            <a:ext cx="197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Input (</a:t>
            </a:r>
            <a:r>
              <a:rPr kumimoji="1" lang="ko-KR" altLang="en-US"/>
              <a:t>앱 메시지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75832" y="1312008"/>
            <a:ext cx="197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Processor + BLE </a:t>
            </a: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06147" y="1147246"/>
            <a:ext cx="22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Output(</a:t>
            </a:r>
            <a:r>
              <a:rPr kumimoji="1" lang="ko-KR" altLang="en-US"/>
              <a:t>소리</a:t>
            </a:r>
            <a:r>
              <a:rPr kumimoji="1" lang="en-US" altLang="ko-KR"/>
              <a:t>,</a:t>
            </a:r>
            <a:r>
              <a:rPr kumimoji="1" lang="ko-KR" altLang="en-US"/>
              <a:t> 모터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568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06" y="1625774"/>
            <a:ext cx="5300195" cy="31466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924" y="0"/>
            <a:ext cx="5171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6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342" y="162838"/>
            <a:ext cx="5663821" cy="6858000"/>
          </a:xfrm>
          <a:prstGeom prst="rect">
            <a:avLst/>
          </a:prstGeom>
        </p:spPr>
      </p:pic>
      <p:pic>
        <p:nvPicPr>
          <p:cNvPr id="5" name="Picture 2" descr="¼ìì¡° ë¶ì 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63" y="2462634"/>
            <a:ext cx="1051120" cy="138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8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1" y="0"/>
            <a:ext cx="7990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4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06" y="539290"/>
            <a:ext cx="9029179" cy="56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57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8" y="296363"/>
            <a:ext cx="7962900" cy="2908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06" y="3292345"/>
            <a:ext cx="5626796" cy="3405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843" y="3786053"/>
            <a:ext cx="3731973" cy="24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43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45488" y="2419394"/>
            <a:ext cx="3545909" cy="824847"/>
          </a:xfrm>
        </p:spPr>
        <p:txBody>
          <a:bodyPr>
            <a:normAutofit/>
          </a:bodyPr>
          <a:lstStyle/>
          <a:p>
            <a:r>
              <a:rPr kumimoji="1" lang="ko-KR" altLang="en-US" sz="3200"/>
              <a:t>자동차 제작하기</a:t>
            </a:r>
          </a:p>
        </p:txBody>
      </p:sp>
    </p:spTree>
    <p:extLst>
      <p:ext uri="{BB962C8B-B14F-4D97-AF65-F5344CB8AC3E}">
        <p14:creationId xmlns:p14="http://schemas.microsoft.com/office/powerpoint/2010/main" val="79770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58" y="1113539"/>
            <a:ext cx="8513997" cy="50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3" y="305633"/>
            <a:ext cx="7971227" cy="59707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96" y="577971"/>
            <a:ext cx="3550379" cy="2713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31" y="3762531"/>
            <a:ext cx="3641644" cy="2668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746" y="577971"/>
            <a:ext cx="175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</a:rPr>
              <a:t>온도</a:t>
            </a:r>
            <a:r>
              <a:rPr kumimoji="1" lang="en-US" altLang="ko-KR">
                <a:solidFill>
                  <a:schemeClr val="bg1"/>
                </a:solidFill>
              </a:rPr>
              <a:t>,</a:t>
            </a:r>
            <a:r>
              <a:rPr kumimoji="1" lang="ko-KR" altLang="en-US">
                <a:solidFill>
                  <a:schemeClr val="bg1"/>
                </a:solidFill>
              </a:rPr>
              <a:t>습도센서 </a:t>
            </a:r>
          </a:p>
        </p:txBody>
      </p:sp>
    </p:spTree>
    <p:extLst>
      <p:ext uri="{BB962C8B-B14F-4D97-AF65-F5344CB8AC3E}">
        <p14:creationId xmlns:p14="http://schemas.microsoft.com/office/powerpoint/2010/main" val="111446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49" y="686673"/>
            <a:ext cx="6040199" cy="56662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98" y="686673"/>
            <a:ext cx="5149485" cy="49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4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64370" cy="924029"/>
          </a:xfrm>
        </p:spPr>
        <p:txBody>
          <a:bodyPr/>
          <a:lstStyle/>
          <a:p>
            <a:r>
              <a:rPr kumimoji="1" lang="ko-KR" altLang="en-US"/>
              <a:t>개발 로직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8979" y="1663909"/>
            <a:ext cx="36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1.</a:t>
            </a:r>
            <a:r>
              <a:rPr kumimoji="1" lang="ko-KR" altLang="en-US"/>
              <a:t> 온도</a:t>
            </a:r>
            <a:r>
              <a:rPr kumimoji="1" lang="en-US" altLang="ko-KR"/>
              <a:t>,</a:t>
            </a:r>
            <a:r>
              <a:rPr kumimoji="1" lang="ko-KR" altLang="en-US"/>
              <a:t> 습도 값을 가지고 온다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8978" y="2223330"/>
            <a:ext cx="389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2.</a:t>
            </a:r>
            <a:r>
              <a:rPr kumimoji="1" lang="ko-KR" altLang="en-US"/>
              <a:t> </a:t>
            </a:r>
            <a:r>
              <a:rPr kumimoji="1" lang="en-US" altLang="ko-KR"/>
              <a:t>Display</a:t>
            </a:r>
            <a:r>
              <a:rPr kumimoji="1" lang="ko-KR" altLang="en-US"/>
              <a:t> 온도 수치를  보여준다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8979" y="2805483"/>
            <a:ext cx="570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3.</a:t>
            </a:r>
            <a:r>
              <a:rPr kumimoji="1" lang="ko-KR" altLang="en-US"/>
              <a:t> 온도가 높을 경우에 자동으로 에어콘을 동작한다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8978" y="3375552"/>
            <a:ext cx="553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4.</a:t>
            </a:r>
            <a:r>
              <a:rPr kumimoji="1" lang="ko-KR" altLang="en-US"/>
              <a:t> 서보 모터를 동작하여</a:t>
            </a:r>
            <a:r>
              <a:rPr kumimoji="1" lang="en-US" altLang="ko-KR"/>
              <a:t>,</a:t>
            </a:r>
            <a:r>
              <a:rPr kumimoji="1" lang="ko-KR" altLang="en-US"/>
              <a:t> 골고루 퍼지는 역할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058" y="1130300"/>
            <a:ext cx="1870369" cy="1462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140" y="2585221"/>
            <a:ext cx="2209280" cy="14010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641" y="3986228"/>
            <a:ext cx="2213793" cy="17456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78" y="3986228"/>
            <a:ext cx="2971420" cy="25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9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31" y="2104661"/>
            <a:ext cx="1870369" cy="14623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171" y="1607601"/>
            <a:ext cx="2209280" cy="14010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85" y="3372151"/>
            <a:ext cx="2213793" cy="17456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364" y="1966823"/>
            <a:ext cx="2273300" cy="1600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5945" y="1240344"/>
            <a:ext cx="117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INPUT (SENSOR) </a:t>
            </a:r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51038" y="1558474"/>
            <a:ext cx="145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Processor</a:t>
            </a:r>
            <a:r>
              <a:rPr kumimoji="1" lang="ko-KR" altLang="en-US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82135" y="782393"/>
            <a:ext cx="207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Output</a:t>
            </a:r>
          </a:p>
          <a:p>
            <a:pPr algn="ctr"/>
            <a:r>
              <a:rPr kumimoji="1" lang="en-US" altLang="ko-KR"/>
              <a:t>(display / Servo)</a:t>
            </a:r>
            <a:endParaRPr kumimoji="1" lang="ko-KR" altLang="en-US"/>
          </a:p>
        </p:txBody>
      </p:sp>
      <p:sp>
        <p:nvSpPr>
          <p:cNvPr id="14" name="오른쪽 화살표[R] 13"/>
          <p:cNvSpPr/>
          <p:nvPr/>
        </p:nvSpPr>
        <p:spPr>
          <a:xfrm>
            <a:off x="3304859" y="2406778"/>
            <a:ext cx="716113" cy="554636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/>
          <p:cNvSpPr/>
          <p:nvPr/>
        </p:nvSpPr>
        <p:spPr>
          <a:xfrm>
            <a:off x="6901448" y="2251226"/>
            <a:ext cx="716113" cy="554636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 rot="1760747">
            <a:off x="6812861" y="3289705"/>
            <a:ext cx="716113" cy="554636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27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339" y="0"/>
            <a:ext cx="8090386" cy="6858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244345" y="2320300"/>
            <a:ext cx="279506" cy="273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71539" y="3059336"/>
            <a:ext cx="279506" cy="273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38690" y="0"/>
            <a:ext cx="279506" cy="273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3572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197</Words>
  <Application>Microsoft Macintosh PowerPoint</Application>
  <PresentationFormat>와이드스크린</PresentationFormat>
  <Paragraphs>54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Apple SD Gothic Neo</vt:lpstr>
      <vt:lpstr>Arial</vt:lpstr>
      <vt:lpstr>Office 테마</vt:lpstr>
      <vt:lpstr>자동 온도 에어콘 제어 장치 (센서,모터)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 로직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조도 센서</vt:lpstr>
      <vt:lpstr>PowerPoint 프레젠테이션</vt:lpstr>
      <vt:lpstr>개발 로직</vt:lpstr>
      <vt:lpstr>PowerPoint 프레젠테이션</vt:lpstr>
      <vt:lpstr>PowerPoint 프레젠테이션</vt:lpstr>
      <vt:lpstr>PowerPoint 프레젠테이션</vt:lpstr>
      <vt:lpstr>PowerPoint 프레젠테이션</vt:lpstr>
      <vt:lpstr>블루투스 통신 (무선 통신) </vt:lpstr>
      <vt:lpstr>PowerPoint 프레젠테이션</vt:lpstr>
      <vt:lpstr>PowerPoint 프레젠테이션</vt:lpstr>
      <vt:lpstr> </vt:lpstr>
      <vt:lpstr>PowerPoint 프레젠테이션</vt:lpstr>
      <vt:lpstr>개발 로직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자동차 제작하기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온도,습도 / 조도 센서</dc:title>
  <dc:creator>Microsoft Office 사용자</dc:creator>
  <cp:lastModifiedBy>Microsoft Office 사용자</cp:lastModifiedBy>
  <cp:revision>49</cp:revision>
  <dcterms:created xsi:type="dcterms:W3CDTF">2018-06-19T13:43:07Z</dcterms:created>
  <dcterms:modified xsi:type="dcterms:W3CDTF">2018-06-21T23:41:14Z</dcterms:modified>
</cp:coreProperties>
</file>